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75" r:id="rId5"/>
    <p:sldId id="274" r:id="rId6"/>
    <p:sldId id="276" r:id="rId7"/>
    <p:sldId id="278" r:id="rId8"/>
    <p:sldId id="279" r:id="rId9"/>
    <p:sldId id="263" r:id="rId10"/>
    <p:sldId id="273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0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791605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0634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9031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83192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44838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760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034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3592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3932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B3ABD43-3CC4-4529-91A7-184E532BE486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0158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3045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B3ABD43-3CC4-4529-91A7-184E532BE486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6846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77187" y="253388"/>
            <a:ext cx="423122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3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341" y="1858401"/>
            <a:ext cx="7645706" cy="468534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204232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4487" y="1059366"/>
            <a:ext cx="874255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4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bn-BD" sz="5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bn-BD" sz="5400" dirty="0" smtClean="0">
                <a:solidFill>
                  <a:schemeClr val="bg2">
                    <a:lumMod val="75000"/>
                  </a:schemeClr>
                </a:solidFill>
              </a:rPr>
              <a:t>           </a:t>
            </a:r>
            <a:r>
              <a:rPr lang="bn-BD" sz="5400" dirty="0" smtClean="0">
                <a:solidFill>
                  <a:srgbClr val="FF0000"/>
                </a:solidFill>
              </a:rPr>
              <a:t>মূল্যায়ন</a:t>
            </a:r>
          </a:p>
          <a:p>
            <a:endParaRPr lang="bn-BD" sz="4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bn-BD" sz="4000" dirty="0" smtClean="0">
                <a:solidFill>
                  <a:schemeClr val="accent2">
                    <a:lumMod val="75000"/>
                  </a:schemeClr>
                </a:solidFill>
              </a:rPr>
              <a:t>১। তথ্য, যোগাযোগ ও প্রযুক্তি কি?</a:t>
            </a:r>
          </a:p>
        </p:txBody>
      </p:sp>
    </p:spTree>
    <p:extLst>
      <p:ext uri="{BB962C8B-B14F-4D97-AF65-F5344CB8AC3E}">
        <p14:creationId xmlns="" xmlns:p14="http://schemas.microsoft.com/office/powerpoint/2010/main" val="286498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92347" y="1531345"/>
            <a:ext cx="26881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  <a:endParaRPr lang="en-US" sz="5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0456" y="1674255"/>
            <a:ext cx="12080383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n-BD" sz="32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32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তথ্য(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Information)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যোগাযোগ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Comunication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Tecnology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তে কম্পিউটারের ব্যাবহারের কয়েটি যন্ত্রপাতির নাম ও ব্যাবহার লেখে আনবে।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0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0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40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40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4000" dirty="0" smtClean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92269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41504" y="1663548"/>
            <a:ext cx="59821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38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265" y="3398082"/>
            <a:ext cx="3464378" cy="274840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47680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dir="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2201" y="2709236"/>
            <a:ext cx="76567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আব্দুল গাফফার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বি,এস,সি(অনার্স)এম,এস,সি(গনিত)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প্রভাষক, আদর্শ মহিলা কলেজ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কুমারখালি, কুষ্টিয়া।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মোবাইল-০১৭১২০২৮৭৯৭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ইমেল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/</a:t>
            </a:r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ফেসবুক-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gaffarkst@gmail.com</a:t>
            </a:r>
            <a:endParaRPr lang="en-US" sz="3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6907" y="3573344"/>
            <a:ext cx="38121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একাদশ শ্রেনী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বিষয়: আই,সি,টি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সময়: 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45</a:t>
            </a:r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3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8" y="1404454"/>
            <a:ext cx="1368552" cy="172821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27469" y="583894"/>
            <a:ext cx="3461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     </a:t>
            </a:r>
            <a:r>
              <a:rPr lang="bn-BD" sz="4000" dirty="0" smtClean="0">
                <a:solidFill>
                  <a:srgbClr val="FF0000"/>
                </a:solidFill>
              </a:rPr>
              <a:t>পরিচিতি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94414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0501" y="535825"/>
            <a:ext cx="1142356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 পাঠদান শেষে শিক্ষার্থীরা বলতে পারবে-</a:t>
            </a:r>
            <a:endParaRPr lang="bn-BD" sz="5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24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2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*</a:t>
            </a:r>
            <a:r>
              <a:rPr lang="bn-BD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তথ্য(</a:t>
            </a:r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Information)</a:t>
            </a:r>
            <a:r>
              <a:rPr lang="bn-BD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,যোগাযোগ</a:t>
            </a:r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2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Comunication</a:t>
            </a:r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,প্রযুক্তি</a:t>
            </a:r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2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Tecnology</a:t>
            </a:r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কি বলতে পারবে।</a:t>
            </a:r>
            <a:endParaRPr lang="en-US" sz="24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*</a:t>
            </a:r>
            <a:r>
              <a:rPr lang="bn-BD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 কি? তথ্য(</a:t>
            </a:r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Information)</a:t>
            </a:r>
            <a:r>
              <a:rPr lang="bn-BD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যোগাযোগ</a:t>
            </a:r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2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Comunication</a:t>
            </a:r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2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Tecnology</a:t>
            </a:r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তে কম্পিউটারের ব্যাবহার বলতে পারবে। </a:t>
            </a:r>
          </a:p>
          <a:p>
            <a:endParaRPr lang="bn-BD" sz="2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2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24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2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24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24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24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5891938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lassroo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0818" y="209321"/>
            <a:ext cx="5023692" cy="496388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3" name="Rectangle 2"/>
          <p:cNvSpPr/>
          <p:nvPr/>
        </p:nvSpPr>
        <p:spPr>
          <a:xfrm>
            <a:off x="4610559" y="5530468"/>
            <a:ext cx="3227942" cy="3966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কম্পিউটার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51989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3422" y="4337755"/>
            <a:ext cx="3364089" cy="10272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তথ্য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( Information)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48849" y="1471592"/>
            <a:ext cx="2720622" cy="1241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উপাত্ত(</a:t>
            </a:r>
            <a:r>
              <a:rPr lang="en-US" sz="3600" dirty="0" err="1" smtClean="0"/>
              <a:t>Deta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4" name="Right Arrow 3"/>
          <p:cNvSpPr/>
          <p:nvPr/>
        </p:nvSpPr>
        <p:spPr>
          <a:xfrm>
            <a:off x="4357511" y="18461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1156" y="1749778"/>
            <a:ext cx="3984977" cy="12417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পড়ি     বই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আমি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41155" y="4049889"/>
            <a:ext cx="3849511" cy="12982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আমি বই পড়ি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7891328" y="303151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4760129" y="460908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408467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0333" y="2442755"/>
            <a:ext cx="3172857" cy="9834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/>
              <a:t>আমি বই পড়ি ।</a:t>
            </a:r>
            <a:endParaRPr lang="en-US" sz="3200" dirty="0"/>
          </a:p>
        </p:txBody>
      </p:sp>
      <p:sp>
        <p:nvSpPr>
          <p:cNvPr id="4" name="Right Arrow 3"/>
          <p:cNvSpPr/>
          <p:nvPr/>
        </p:nvSpPr>
        <p:spPr>
          <a:xfrm>
            <a:off x="4825388" y="277079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6709273" y="277079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94853" y="2346703"/>
            <a:ext cx="2963537" cy="10300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/>
              <a:t>আমি বই পড়ি ।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1569903" y="3892731"/>
            <a:ext cx="2473287" cy="7707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/>
              <a:t>তথ্য</a:t>
            </a:r>
            <a:endParaRPr lang="en-US" sz="2400" dirty="0" smtClean="0"/>
          </a:p>
          <a:p>
            <a:pPr algn="ctr"/>
            <a:r>
              <a:rPr lang="en-US" sz="2400" dirty="0" smtClean="0"/>
              <a:t>( </a:t>
            </a:r>
            <a:r>
              <a:rPr lang="en-US" sz="2400" dirty="0"/>
              <a:t>Information)</a:t>
            </a:r>
          </a:p>
        </p:txBody>
      </p:sp>
      <p:sp>
        <p:nvSpPr>
          <p:cNvPr id="8" name="Rectangle 7"/>
          <p:cNvSpPr/>
          <p:nvPr/>
        </p:nvSpPr>
        <p:spPr>
          <a:xfrm>
            <a:off x="9000781" y="3888954"/>
            <a:ext cx="2148289" cy="6177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000" dirty="0" smtClean="0"/>
              <a:t>তথ্য</a:t>
            </a:r>
            <a:endParaRPr lang="en-US" sz="2000" smtClean="0"/>
          </a:p>
          <a:p>
            <a:pPr algn="ctr"/>
            <a:r>
              <a:rPr lang="en-US" sz="2000" smtClean="0"/>
              <a:t>( </a:t>
            </a:r>
            <a:r>
              <a:rPr lang="en-US" sz="2000" dirty="0" smtClean="0"/>
              <a:t>Information</a:t>
            </a:r>
            <a:r>
              <a:rPr lang="en-US" sz="2000" dirty="0"/>
              <a:t>)</a:t>
            </a:r>
          </a:p>
        </p:txBody>
      </p:sp>
      <p:sp>
        <p:nvSpPr>
          <p:cNvPr id="9" name="Rectangle 8"/>
          <p:cNvSpPr/>
          <p:nvPr/>
        </p:nvSpPr>
        <p:spPr>
          <a:xfrm>
            <a:off x="5684704" y="4032173"/>
            <a:ext cx="2082188" cy="473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/>
              <a:t>মাধ্যম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3040655" y="1013552"/>
            <a:ext cx="5960126" cy="7821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/>
              <a:t>যোগাযোগ</a:t>
            </a:r>
            <a:endParaRPr lang="en-US" sz="6000" dirty="0"/>
          </a:p>
        </p:txBody>
      </p:sp>
    </p:spTree>
    <p:extLst>
      <p:ext uri="{BB962C8B-B14F-4D97-AF65-F5344CB8AC3E}">
        <p14:creationId xmlns="" xmlns:p14="http://schemas.microsoft.com/office/powerpoint/2010/main" val="407722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910" y="-532559"/>
            <a:ext cx="6518771" cy="47804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00600" y="590550"/>
            <a:ext cx="4147344" cy="321140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18" y="-212832"/>
            <a:ext cx="4165600" cy="32075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410" y="3294454"/>
            <a:ext cx="3942040" cy="26693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6121" y="4629150"/>
            <a:ext cx="2819400" cy="2819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8975" y="1526391"/>
            <a:ext cx="4201506" cy="4191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359952" y="4629149"/>
            <a:ext cx="5938729" cy="1500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/>
              <a:t>মাধ্যম ও ব্যবহার</a:t>
            </a:r>
            <a:endParaRPr lang="en-US" sz="4800" dirty="0"/>
          </a:p>
        </p:txBody>
      </p:sp>
      <p:sp>
        <p:nvSpPr>
          <p:cNvPr id="9" name="Rectangle 8"/>
          <p:cNvSpPr/>
          <p:nvPr/>
        </p:nvSpPr>
        <p:spPr>
          <a:xfrm>
            <a:off x="4967111" y="-512606"/>
            <a:ext cx="3467738" cy="8428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/>
              <a:t>প্রযুক্তি</a:t>
            </a:r>
            <a:endParaRPr lang="en-US" sz="4800" dirty="0"/>
          </a:p>
        </p:txBody>
      </p:sp>
    </p:spTree>
    <p:extLst>
      <p:ext uri="{BB962C8B-B14F-4D97-AF65-F5344CB8AC3E}">
        <p14:creationId xmlns="" xmlns:p14="http://schemas.microsoft.com/office/powerpoint/2010/main" val="135883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86410" y="991518"/>
            <a:ext cx="416437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কম্পিউরার প্রযুক্তি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5717755" y="1994053"/>
            <a:ext cx="760164" cy="5398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172858" y="2908453"/>
            <a:ext cx="22034" cy="440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097837" y="2853369"/>
            <a:ext cx="0" cy="4957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9639759" y="2853369"/>
            <a:ext cx="0" cy="4957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798284" y="3613533"/>
            <a:ext cx="1994053" cy="6279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/>
              <a:t>কম্পিউরার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354198" y="3613533"/>
            <a:ext cx="2247441" cy="539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প্রগ্রাম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9121966" y="3613533"/>
            <a:ext cx="2214391" cy="506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সহায়ক যন্ত্রপাতি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6268598" y="4241494"/>
            <a:ext cx="0" cy="5728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221995" y="4913523"/>
            <a:ext cx="2582602" cy="2203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823526" y="5003987"/>
            <a:ext cx="55085" cy="3525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221995" y="4935557"/>
            <a:ext cx="0" cy="3745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792337" y="5585552"/>
            <a:ext cx="1685581" cy="4516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সিস্টেম প্রোগ্রাম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918592" y="5585552"/>
            <a:ext cx="2203374" cy="539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এল্পিকেশন প্রোগ্রাম</a:t>
            </a:r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3194892" y="2853369"/>
            <a:ext cx="644486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1881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60135" y="330506"/>
            <a:ext cx="2996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45631" y="1161503"/>
            <a:ext cx="8879595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bn-BD" sz="3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2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তথ্য(</a:t>
            </a:r>
            <a:r>
              <a:rPr lang="en-US" sz="2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Information)</a:t>
            </a:r>
            <a:r>
              <a:rPr lang="bn-BD" sz="2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যোগাযোগ</a:t>
            </a:r>
            <a:r>
              <a:rPr lang="en-US" sz="2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2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Comunication</a:t>
            </a:r>
            <a:r>
              <a:rPr lang="en-US" sz="2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2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r>
              <a:rPr lang="en-US" sz="2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2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Tecnology</a:t>
            </a:r>
            <a:r>
              <a:rPr lang="en-US" sz="2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2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তে কম্পিউটারের </a:t>
            </a:r>
            <a:r>
              <a:rPr lang="bn-BD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ব্যাবহারের কয়েটি যন্ত্রপাতির নাম লেখ। </a:t>
            </a:r>
            <a:endParaRPr lang="bn-BD" sz="2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2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2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32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3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3200" dirty="0" smtClean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85612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640</TotalTime>
  <Words>174</Words>
  <Application>Microsoft Office PowerPoint</Application>
  <PresentationFormat>Custom</PresentationFormat>
  <Paragraphs>69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Retrospect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151</cp:revision>
  <dcterms:created xsi:type="dcterms:W3CDTF">2013-06-17T12:39:04Z</dcterms:created>
  <dcterms:modified xsi:type="dcterms:W3CDTF">2013-10-04T08:09:08Z</dcterms:modified>
</cp:coreProperties>
</file>